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63" r:id="rId3"/>
    <p:sldId id="259" r:id="rId4"/>
    <p:sldId id="265" r:id="rId5"/>
    <p:sldId id="260" r:id="rId6"/>
    <p:sldId id="261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F80-7884-4CF0-BACA-5F5F716C6ECB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00D8-BBEB-4C02-BA1F-8E1B16DF6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F80-7884-4CF0-BACA-5F5F716C6ECB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00D8-BBEB-4C02-BA1F-8E1B16DF6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F80-7884-4CF0-BACA-5F5F716C6ECB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00D8-BBEB-4C02-BA1F-8E1B16DF6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F80-7884-4CF0-BACA-5F5F716C6ECB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00D8-BBEB-4C02-BA1F-8E1B16DF6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F80-7884-4CF0-BACA-5F5F716C6ECB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00D8-BBEB-4C02-BA1F-8E1B16DF6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F80-7884-4CF0-BACA-5F5F716C6ECB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00D8-BBEB-4C02-BA1F-8E1B16DF6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F80-7884-4CF0-BACA-5F5F716C6ECB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00D8-BBEB-4C02-BA1F-8E1B16DF6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F80-7884-4CF0-BACA-5F5F716C6ECB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00D8-BBEB-4C02-BA1F-8E1B16DF6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F80-7884-4CF0-BACA-5F5F716C6ECB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00D8-BBEB-4C02-BA1F-8E1B16DF6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F80-7884-4CF0-BACA-5F5F716C6ECB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00D8-BBEB-4C02-BA1F-8E1B16DF6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0F80-7884-4CF0-BACA-5F5F716C6ECB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DA00D8-BBEB-4C02-BA1F-8E1B16DF6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860F80-7884-4CF0-BACA-5F5F716C6ECB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DA00D8-BBEB-4C02-BA1F-8E1B16DF629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DIV                       : </a:t>
            </a:r>
            <a:r>
              <a:rPr lang="en-US" dirty="0" smtClean="0">
                <a:solidFill>
                  <a:schemeClr val="accent1"/>
                </a:solidFill>
              </a:rPr>
              <a:t>E.C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SUBJECTNAME   :COMMUNICATION SKILL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CHAPTER </a:t>
            </a:r>
            <a:r>
              <a:rPr lang="en-US" smtClean="0">
                <a:solidFill>
                  <a:schemeClr val="accent1"/>
                </a:solidFill>
              </a:rPr>
              <a:t>NAME:READING </a:t>
            </a:r>
            <a:r>
              <a:rPr lang="en-US" smtClean="0">
                <a:solidFill>
                  <a:schemeClr val="accent1"/>
                </a:solidFill>
              </a:rPr>
              <a:t>FLUENCY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PRIPAID BY          : UNJIYA PARAS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Guided by           :RAHUL </a:t>
            </a:r>
            <a:r>
              <a:rPr lang="en-US" sz="2800" dirty="0" smtClean="0">
                <a:solidFill>
                  <a:schemeClr val="accent1"/>
                </a:solidFill>
              </a:rPr>
              <a:t>SIR CHANU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     G.K.BHARAD INSTITUTE OF </a:t>
            </a:r>
            <a:br>
              <a:rPr lang="en-US" sz="3600" dirty="0" smtClean="0"/>
            </a:br>
            <a:r>
              <a:rPr lang="en-US" sz="3600" dirty="0" smtClean="0"/>
              <a:t>          ENGG. COLLAGE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Improving your comprehension skill?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Analyze the time and place in which you are reading .if you have been reading or studding for several hours then mentaltigue may be the sourch of the problem. </a:t>
            </a:r>
          </a:p>
          <a:p>
            <a:r>
              <a:rPr lang="en-US" sz="2800" dirty="0" smtClean="0"/>
              <a:t>Rephase each paragraph in your own words</a:t>
            </a:r>
          </a:p>
          <a:p>
            <a:r>
              <a:rPr lang="en-US" sz="2800" dirty="0" smtClean="0"/>
              <a:t>Read aloud sentences or section that are particularly difficult </a:t>
            </a:r>
          </a:p>
          <a:p>
            <a:r>
              <a:rPr lang="en-US" sz="2800" dirty="0" smtClean="0"/>
              <a:t>Slow down your meanings read.</a:t>
            </a:r>
          </a:p>
          <a:p>
            <a:r>
              <a:rPr lang="en-US" sz="2800" dirty="0" smtClean="0"/>
              <a:t>Write  notes in the margins.</a:t>
            </a:r>
          </a:p>
          <a:p>
            <a:r>
              <a:rPr lang="en-US" sz="2800" dirty="0" smtClean="0"/>
              <a:t>Highlight key word.</a:t>
            </a:r>
          </a:p>
          <a:p>
            <a:r>
              <a:rPr lang="en-US" sz="2800" dirty="0" smtClean="0"/>
              <a:t>Write brief out line major points </a:t>
            </a:r>
          </a:p>
          <a:p>
            <a:r>
              <a:rPr lang="en-US" sz="2800" dirty="0" smtClean="0"/>
              <a:t>Read a verify of matirals don't limit  your self to text book only.</a:t>
            </a:r>
          </a:p>
          <a:p>
            <a:r>
              <a:rPr lang="en-US" sz="2800" dirty="0" smtClean="0"/>
              <a:t>Consider how much you already know about the subject.</a:t>
            </a:r>
            <a:endParaRPr lang="en-US" sz="2800" dirty="0"/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0000"/>
                </a:solidFill>
                <a:uFill>
                  <a:solidFill>
                    <a:schemeClr val="bg1"/>
                  </a:solidFill>
                </a:uFill>
              </a:rPr>
              <a:t/>
            </a:r>
            <a:br>
              <a:rPr lang="en-US" u="sng" dirty="0" smtClean="0">
                <a:solidFill>
                  <a:srgbClr val="FF0000"/>
                </a:solidFill>
                <a:uFill>
                  <a:solidFill>
                    <a:schemeClr val="bg1"/>
                  </a:solidFill>
                </a:uFill>
              </a:rPr>
            </a:br>
            <a:r>
              <a:rPr lang="en-US" sz="4400" u="sng" dirty="0" smtClean="0">
                <a:solidFill>
                  <a:srgbClr val="0070C0"/>
                </a:solidFill>
                <a:uFill>
                  <a:solidFill>
                    <a:schemeClr val="bg1"/>
                  </a:solidFill>
                </a:uFill>
              </a:rPr>
              <a:t>1)Skimming 2)Scanning</a:t>
            </a:r>
            <a:endParaRPr lang="en-US" sz="4400" u="sng" dirty="0">
              <a:solidFill>
                <a:srgbClr val="0070C0"/>
              </a:solidFill>
              <a:uFill>
                <a:solidFill>
                  <a:schemeClr val="bg1"/>
                </a:solidFill>
              </a:u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371600"/>
            <a:ext cx="9144000" cy="5486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+mn-lt"/>
                <a:ea typeface="+mn-ea"/>
                <a:cs typeface="+mn-cs"/>
              </a:rPr>
              <a:t>Skimming</a:t>
            </a:r>
            <a:endParaRPr kumimoji="0" lang="en-US" sz="2000" b="0" i="0" u="sng" strike="noStrike" kern="1200" cap="none" spc="0" normalizeH="0" baseline="0" noProof="0" dirty="0" smtClean="0">
              <a:ln>
                <a:noFill/>
              </a:ln>
              <a:solidFill>
                <a:schemeClr val="accent5"/>
              </a:solidFill>
              <a:effectLst/>
              <a:uLnTx/>
              <a:uFill>
                <a:solidFill>
                  <a:srgbClr val="FF0000"/>
                </a:solidFill>
              </a:uFill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+mn-lt"/>
                <a:ea typeface="+mn-ea"/>
                <a:cs typeface="+mn-cs"/>
              </a:rPr>
              <a:t>Skimming is a immediately recognize the main idea of a text. When you read the newspaper you are probably not reading it’s word by word skimming is a done at a speed for time faster then the normal reading.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+mn-lt"/>
                <a:ea typeface="+mn-ea"/>
                <a:cs typeface="+mn-cs"/>
              </a:rPr>
              <a:t>People often skim when they have to read a lot of materials in a limited time period used skimming. When you want to see if any article and this article some people read. Heading , title and subtitle or illustration this technique is useful. When you look for specific information rather then reading for understanding.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+mn-lt"/>
                <a:ea typeface="+mn-ea"/>
                <a:cs typeface="+mn-cs"/>
              </a:rPr>
              <a:t>Scanning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+mn-lt"/>
                <a:ea typeface="+mn-ea"/>
                <a:cs typeface="+mn-cs"/>
              </a:rPr>
              <a:t>scanning means moving your eyes quickly down the page finding specific words and phrases.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+mn-lt"/>
                <a:ea typeface="+mn-ea"/>
                <a:cs typeface="+mn-cs"/>
              </a:rPr>
              <a:t>Scanning is the technique you often use when you are looking up a word n the telephone directory or dictionary you search for key words , you know what you are looking for, so you are concentrating or finding a particular word or answer.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0"/>
            <a:ext cx="16478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685800"/>
            <a:ext cx="3276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latin typeface="Arial Unicode MS" pitchFamily="34" charset="-128"/>
              </a:rPr>
              <a:t>Skimming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6962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latin typeface="Arial Unicode MS" pitchFamily="34" charset="-128"/>
              </a:rPr>
              <a:t>Skimming covers the content </a:t>
            </a:r>
            <a:br>
              <a:rPr lang="en-US" sz="2800" smtClean="0">
                <a:latin typeface="Arial Unicode MS" pitchFamily="34" charset="-128"/>
              </a:rPr>
            </a:br>
            <a:r>
              <a:rPr lang="en-US" sz="2800" smtClean="0">
                <a:latin typeface="Arial Unicode MS" pitchFamily="34" charset="-128"/>
              </a:rPr>
              <a:t>at a general level.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latin typeface="Arial Unicode MS" pitchFamily="34" charset="-128"/>
              </a:rPr>
              <a:t>It involves reading at about </a:t>
            </a:r>
            <a:br>
              <a:rPr lang="en-US" sz="2800" smtClean="0">
                <a:latin typeface="Arial Unicode MS" pitchFamily="34" charset="-128"/>
              </a:rPr>
            </a:br>
            <a:r>
              <a:rPr lang="en-US" sz="2800" smtClean="0">
                <a:latin typeface="Arial Unicode MS" pitchFamily="34" charset="-128"/>
              </a:rPr>
              <a:t>twice your normal rate.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latin typeface="Arial Unicode MS" pitchFamily="34" charset="-128"/>
              </a:rPr>
              <a:t>Focuses on introductory statements, topic sentences and boldface terms.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latin typeface="Arial Unicode MS" pitchFamily="34" charset="-128"/>
              </a:rPr>
              <a:t>Provides the chance for you to see what kind of information the assignment contains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i="1" smtClean="0">
                <a:latin typeface="Arial Unicode MS" pitchFamily="34" charset="-128"/>
              </a:rPr>
              <a:t>Enables you to gather the surface ideas if you don’t have enough time to read deeply.</a:t>
            </a:r>
          </a:p>
        </p:txBody>
      </p:sp>
      <p:pic>
        <p:nvPicPr>
          <p:cNvPr id="16388" name="Picture 4" descr="06_Reading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066800"/>
            <a:ext cx="26670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-2133600" y="3810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4400" b="1" i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Skim!!!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-2209800" y="228600"/>
            <a:ext cx="2209800" cy="1219200"/>
          </a:xfrm>
          <a:prstGeom prst="leftArrow">
            <a:avLst>
              <a:gd name="adj1" fmla="val 50000"/>
              <a:gd name="adj2" fmla="val 4531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Skim!!!</a:t>
            </a: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90" grpId="0"/>
      <p:bldP spid="163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0000"/>
                </a:solidFill>
                <a:uFill>
                  <a:solidFill>
                    <a:schemeClr val="bg1"/>
                  </a:solidFill>
                </a:uFill>
              </a:rPr>
              <a:t/>
            </a:r>
            <a:br>
              <a:rPr lang="en-US" u="sng" dirty="0" smtClean="0">
                <a:solidFill>
                  <a:srgbClr val="FF0000"/>
                </a:solidFill>
                <a:uFill>
                  <a:solidFill>
                    <a:schemeClr val="bg1"/>
                  </a:solidFill>
                </a:uFill>
              </a:rPr>
            </a:br>
            <a:r>
              <a:rPr lang="en-US" u="sng" dirty="0" smtClean="0">
                <a:solidFill>
                  <a:srgbClr val="7030A0"/>
                </a:solidFill>
                <a:uFill>
                  <a:solidFill>
                    <a:schemeClr val="bg1"/>
                  </a:solidFill>
                </a:uFill>
              </a:rPr>
              <a:t>Explain The Purpose Of Reading</a:t>
            </a:r>
            <a:endParaRPr lang="en-US" u="sng" dirty="0">
              <a:solidFill>
                <a:srgbClr val="7030A0"/>
              </a:solidFill>
              <a:uFill>
                <a:solidFill>
                  <a:schemeClr val="bg1"/>
                </a:solidFill>
              </a:u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371600"/>
            <a:ext cx="91440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Reading is one of the most important academic task faced by students. It is equally important in the business world. You may have to read a variety of text starting from short e-mails , to a bulky book or lengthy reports everyday.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we have to read an entire book in o ne hour we mostly scan the words or sentences that are important.  “The purpose of reading is to connect the ideas on the page”.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example,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751-2634              This is beat hard to read and remember.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751-26-34             This is comparatively easy to read and remember.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1234567                This is easiest to read and remember because of prior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knowledge and structure.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Similarly if you like history, it will be easy to understand some writers or some historical statements because you have a frame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your mind for a reading and understanding.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3886200"/>
            <a:ext cx="533400" cy="1588"/>
          </a:xfrm>
          <a:prstGeom prst="straightConnector1">
            <a:avLst/>
          </a:prstGeom>
          <a:ln cmpd="sng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676400" y="4265612"/>
            <a:ext cx="533400" cy="1588"/>
          </a:xfrm>
          <a:prstGeom prst="straightConnector1">
            <a:avLst/>
          </a:prstGeom>
          <a:ln cmpd="sng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676400" y="4722812"/>
            <a:ext cx="533400" cy="1588"/>
          </a:xfrm>
          <a:prstGeom prst="straightConnector1">
            <a:avLst/>
          </a:prstGeom>
          <a:ln cmpd="sng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5" descr="MCj041224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2971800"/>
            <a:ext cx="137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5240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Discuses reading strategies/speed reading tips.</a:t>
            </a:r>
            <a:endParaRPr kumimoji="0" lang="en-US" sz="4400" b="0" i="0" u="sng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371600"/>
            <a:ext cx="9144000" cy="5638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purpose in skimming or speed reading is to get an over all information of the contain in the reading selection. Below is step procedure for speed reading.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for the titles, subtitles or headings or subheadings 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 the introduction.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Pick out the topic sentences.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Notice any picture, charts, graphs, etc.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Try to guess the meaning of some words as per the sentences 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Glance at the remainder of the paragraph.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notes or high-lights the main points when you read.</a:t>
            </a:r>
          </a:p>
        </p:txBody>
      </p:sp>
      <p:pic>
        <p:nvPicPr>
          <p:cNvPr id="5" name="Picture 4" descr="MCED00015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400800" y="4038600"/>
            <a:ext cx="2438400" cy="2566988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2286000"/>
            <a:ext cx="2028825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19882622">
            <a:off x="2832741" y="2551837"/>
            <a:ext cx="28405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545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   G.K.BHARAD INSTITUTE OF            ENGG. COLLAGE </vt:lpstr>
      <vt:lpstr>Improving your comprehension skill?</vt:lpstr>
      <vt:lpstr> 1)Skimming 2)Scanning</vt:lpstr>
      <vt:lpstr>Skimming</vt:lpstr>
      <vt:lpstr> Explain The Purpose Of Reading</vt:lpstr>
      <vt:lpstr>Slide 6</vt:lpstr>
      <vt:lpstr>Slide 7</vt:lpstr>
    </vt:vector>
  </TitlesOfParts>
  <Company>GKB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gkbguest</dc:creator>
  <cp:lastModifiedBy>Bharad</cp:lastModifiedBy>
  <cp:revision>11</cp:revision>
  <dcterms:created xsi:type="dcterms:W3CDTF">2013-10-12T02:52:08Z</dcterms:created>
  <dcterms:modified xsi:type="dcterms:W3CDTF">2013-10-21T04:02:41Z</dcterms:modified>
</cp:coreProperties>
</file>